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532060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Periscope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targets (9 + 2NS)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843A48-22B7-494D-DD84-203489CA8C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762" y="3182072"/>
            <a:ext cx="5243676" cy="619541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Periscope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25</a:t>
            </a:r>
          </a:p>
          <a:p>
            <a:r>
              <a:rPr lang="en-US" dirty="0"/>
              <a:t>Targets: 12 USPSA, steel</a:t>
            </a:r>
          </a:p>
          <a:p>
            <a:endParaRPr lang="en-US" dirty="0"/>
          </a:p>
          <a:p>
            <a:r>
              <a:rPr lang="en-US" dirty="0"/>
              <a:t>Handgun start position: hands touching marks, pistol loaded and holstered.</a:t>
            </a:r>
          </a:p>
          <a:p>
            <a:endParaRPr lang="en-US" dirty="0"/>
          </a:p>
          <a:p>
            <a:r>
              <a:rPr lang="en-US" dirty="0"/>
              <a:t>PCC start position: muzzle touching either mark,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</TotalTime>
  <Words>115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2023-05-12T02:56:41Z</dcterms:modified>
  <cp:category>Shooting</cp:category>
</cp:coreProperties>
</file>

<file path=docProps/thumbnail.jpeg>
</file>